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2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7A5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934" y="12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F9A9-528C-4AF5-AF51-228BADE7F57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75DC5-0ED5-4B61-807B-57CA14046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3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5DC5-0ED5-4B61-807B-57CA140469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8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75DC5-0ED5-4B61-807B-57CA140469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2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F24BF0-371D-52CD-CB5B-D00A567BCEFA}"/>
              </a:ext>
            </a:extLst>
          </p:cNvPr>
          <p:cNvSpPr/>
          <p:nvPr/>
        </p:nvSpPr>
        <p:spPr>
          <a:xfrm>
            <a:off x="-171199" y="-516818"/>
            <a:ext cx="19964400" cy="11668860"/>
          </a:xfrm>
          <a:prstGeom prst="rect">
            <a:avLst/>
          </a:prstGeom>
          <a:solidFill>
            <a:srgbClr val="30C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0C7A5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97451" y="4718990"/>
            <a:ext cx="15090818" cy="186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나만의 맞춤형 홈링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6141555" y="4031705"/>
            <a:ext cx="6002611" cy="679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2팀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52D2F4-DCE2-49AE-67B1-CF938312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30" y="4342209"/>
            <a:ext cx="2381249" cy="5014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61AD45-A64B-0A58-4888-42F882CF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53" y="4342209"/>
            <a:ext cx="2375403" cy="50147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050B34-A128-C1D4-88E4-18D541F9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3430" y="4307090"/>
            <a:ext cx="2371904" cy="5007352"/>
          </a:xfrm>
          <a:prstGeom prst="rect">
            <a:avLst/>
          </a:prstGeom>
        </p:spPr>
      </p:pic>
      <p:sp>
        <p:nvSpPr>
          <p:cNvPr id="31" name="Object 14">
            <a:extLst>
              <a:ext uri="{FF2B5EF4-FFF2-40B4-BE49-F238E27FC236}">
                <a16:creationId xmlns:a16="http://schemas.microsoft.com/office/drawing/2014/main" id="{6C7BE201-CF81-E7C6-123A-6DF85CD4C479}"/>
              </a:ext>
            </a:extLst>
          </p:cNvPr>
          <p:cNvSpPr txBox="1"/>
          <p:nvPr/>
        </p:nvSpPr>
        <p:spPr>
          <a:xfrm>
            <a:off x="4495800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0FE411B9-14AE-0941-59B7-DAD392088AA8}"/>
              </a:ext>
            </a:extLst>
          </p:cNvPr>
          <p:cNvSpPr txBox="1"/>
          <p:nvPr/>
        </p:nvSpPr>
        <p:spPr>
          <a:xfrm>
            <a:off x="9930158" y="3162300"/>
            <a:ext cx="2549668" cy="55399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3000" b="1" dirty="0" err="1">
                <a:solidFill>
                  <a:srgbClr val="30C7A5"/>
                </a:solidFill>
              </a:rPr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D5816368-8EF2-9A39-0BE5-8D7D1BF8994F}"/>
              </a:ext>
            </a:extLst>
          </p:cNvPr>
          <p:cNvSpPr txBox="1"/>
          <p:nvPr/>
        </p:nvSpPr>
        <p:spPr>
          <a:xfrm>
            <a:off x="12688540" y="3162300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1447A1EA-48F5-8259-EE60-3FBD198DF784}"/>
              </a:ext>
            </a:extLst>
          </p:cNvPr>
          <p:cNvSpPr txBox="1"/>
          <p:nvPr/>
        </p:nvSpPr>
        <p:spPr>
          <a:xfrm>
            <a:off x="7212979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4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ECF64-3334-1CE6-6A86-9B9CFA987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9" y="4311366"/>
            <a:ext cx="2375404" cy="5014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DD90F0-3AB7-45B9-2CFD-9D706CFD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217" y="4311366"/>
            <a:ext cx="2372228" cy="5014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83EAD8-9DC3-D336-32AA-24A88F49B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6654" y="4311366"/>
            <a:ext cx="2375405" cy="5014744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664E91CB-59FC-8192-E712-5097172625A0}"/>
              </a:ext>
            </a:extLst>
          </p:cNvPr>
          <p:cNvSpPr txBox="1"/>
          <p:nvPr/>
        </p:nvSpPr>
        <p:spPr>
          <a:xfrm>
            <a:off x="4495800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579351B5-2689-F3EA-8DB9-CCDDC91A39C7}"/>
              </a:ext>
            </a:extLst>
          </p:cNvPr>
          <p:cNvSpPr txBox="1"/>
          <p:nvPr/>
        </p:nvSpPr>
        <p:spPr>
          <a:xfrm>
            <a:off x="9930158" y="3162300"/>
            <a:ext cx="2549668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8976A2E6-868B-BC7F-3015-0956826E7B9B}"/>
              </a:ext>
            </a:extLst>
          </p:cNvPr>
          <p:cNvSpPr txBox="1"/>
          <p:nvPr/>
        </p:nvSpPr>
        <p:spPr>
          <a:xfrm>
            <a:off x="12688540" y="3162300"/>
            <a:ext cx="2618974" cy="55399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en-US" altLang="ko-KR" sz="3000" b="1" dirty="0">
                <a:solidFill>
                  <a:srgbClr val="30C7A5"/>
                </a:solidFill>
              </a:rPr>
              <a:t>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8B45F606-12DA-7839-DC9F-15A0A8B797A6}"/>
              </a:ext>
            </a:extLst>
          </p:cNvPr>
          <p:cNvSpPr txBox="1"/>
          <p:nvPr/>
        </p:nvSpPr>
        <p:spPr>
          <a:xfrm>
            <a:off x="7212979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F450B3-F1BE-C798-D3ED-F152513B678B}"/>
              </a:ext>
            </a:extLst>
          </p:cNvPr>
          <p:cNvSpPr/>
          <p:nvPr/>
        </p:nvSpPr>
        <p:spPr>
          <a:xfrm>
            <a:off x="-894929" y="10553699"/>
            <a:ext cx="19126200" cy="133825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1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90F85D-8623-AF1B-C60A-5762864D77B9}"/>
              </a:ext>
            </a:extLst>
          </p:cNvPr>
          <p:cNvSpPr/>
          <p:nvPr/>
        </p:nvSpPr>
        <p:spPr>
          <a:xfrm>
            <a:off x="-381000" y="2277594"/>
            <a:ext cx="19792529" cy="957736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</a:t>
            </a:r>
            <a:endParaRPr lang="ko-KR" altLang="en-US" dirty="0"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EAE0B2C9-EE16-117A-4F1C-D0A7C2B7EAE3}"/>
              </a:ext>
            </a:extLst>
          </p:cNvPr>
          <p:cNvSpPr txBox="1"/>
          <p:nvPr/>
        </p:nvSpPr>
        <p:spPr>
          <a:xfrm>
            <a:off x="4495800" y="3462635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>
                <a:solidFill>
                  <a:schemeClr val="bg1"/>
                </a:solidFill>
              </a:rPr>
              <a:t>Plan fit</a:t>
            </a:r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848F337-758D-4B7D-345B-74B798132E4E}"/>
              </a:ext>
            </a:extLst>
          </p:cNvPr>
          <p:cNvSpPr txBox="1"/>
          <p:nvPr/>
        </p:nvSpPr>
        <p:spPr>
          <a:xfrm>
            <a:off x="9930158" y="3462635"/>
            <a:ext cx="2549668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사이즈잇</a:t>
            </a:r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B138C10D-A382-FB0D-485D-26FAC4E90719}"/>
              </a:ext>
            </a:extLst>
          </p:cNvPr>
          <p:cNvSpPr txBox="1"/>
          <p:nvPr/>
        </p:nvSpPr>
        <p:spPr>
          <a:xfrm>
            <a:off x="12688540" y="3462635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>
                <a:solidFill>
                  <a:schemeClr val="bg1"/>
                </a:solidFill>
              </a:rPr>
              <a:t> Noon Body</a:t>
            </a:r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6CFD647A-CCDC-A85A-01D6-94B348F64304}"/>
              </a:ext>
            </a:extLst>
          </p:cNvPr>
          <p:cNvSpPr txBox="1"/>
          <p:nvPr/>
        </p:nvSpPr>
        <p:spPr>
          <a:xfrm>
            <a:off x="7212979" y="3462635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어댑핏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426EC-8A7A-CF02-4E19-760DBFE78F52}"/>
              </a:ext>
            </a:extLst>
          </p:cNvPr>
          <p:cNvSpPr txBox="1"/>
          <p:nvPr/>
        </p:nvSpPr>
        <p:spPr>
          <a:xfrm>
            <a:off x="2061899" y="467633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체형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72B64F-38CB-656F-4D1C-72EC82BD7957}"/>
              </a:ext>
            </a:extLst>
          </p:cNvPr>
          <p:cNvSpPr txBox="1"/>
          <p:nvPr/>
        </p:nvSpPr>
        <p:spPr>
          <a:xfrm>
            <a:off x="2061899" y="706627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스케줄 기능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FB103-3673-DB41-E056-D6C29C776584}"/>
              </a:ext>
            </a:extLst>
          </p:cNvPr>
          <p:cNvSpPr txBox="1"/>
          <p:nvPr/>
        </p:nvSpPr>
        <p:spPr>
          <a:xfrm>
            <a:off x="2061899" y="82612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하루 운동 기록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7050B1-9AFF-E981-F775-0943F2E6E01A}"/>
              </a:ext>
            </a:extLst>
          </p:cNvPr>
          <p:cNvSpPr txBox="1"/>
          <p:nvPr/>
        </p:nvSpPr>
        <p:spPr>
          <a:xfrm>
            <a:off x="2061899" y="945622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식단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09FA8-63C0-F689-7736-6E1F1D1682C6}"/>
              </a:ext>
            </a:extLst>
          </p:cNvPr>
          <p:cNvSpPr txBox="1"/>
          <p:nvPr/>
        </p:nvSpPr>
        <p:spPr>
          <a:xfrm>
            <a:off x="2061899" y="58713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맞춤형 운동 추천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4661A5-E005-D5A0-A446-AACAA4D6C962}"/>
              </a:ext>
            </a:extLst>
          </p:cNvPr>
          <p:cNvCxnSpPr>
            <a:cxnSpLocks/>
          </p:cNvCxnSpPr>
          <p:nvPr/>
        </p:nvCxnSpPr>
        <p:spPr>
          <a:xfrm>
            <a:off x="7212979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05163D-4FDC-6937-6BBB-5BFFCD598640}"/>
              </a:ext>
            </a:extLst>
          </p:cNvPr>
          <p:cNvCxnSpPr>
            <a:cxnSpLocks/>
          </p:cNvCxnSpPr>
          <p:nvPr/>
        </p:nvCxnSpPr>
        <p:spPr>
          <a:xfrm>
            <a:off x="4419600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932DF69-B889-8CB1-51F8-933B2AAFB9FF}"/>
              </a:ext>
            </a:extLst>
          </p:cNvPr>
          <p:cNvCxnSpPr>
            <a:cxnSpLocks/>
          </p:cNvCxnSpPr>
          <p:nvPr/>
        </p:nvCxnSpPr>
        <p:spPr>
          <a:xfrm>
            <a:off x="9895931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C7BA8D-76D4-DDD2-B69A-155C0732D8F7}"/>
              </a:ext>
            </a:extLst>
          </p:cNvPr>
          <p:cNvCxnSpPr>
            <a:cxnSpLocks/>
          </p:cNvCxnSpPr>
          <p:nvPr/>
        </p:nvCxnSpPr>
        <p:spPr>
          <a:xfrm>
            <a:off x="12668381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1035F4-F7BA-5F25-6990-4E6E81FD0049}"/>
              </a:ext>
            </a:extLst>
          </p:cNvPr>
          <p:cNvCxnSpPr>
            <a:cxnSpLocks/>
          </p:cNvCxnSpPr>
          <p:nvPr/>
        </p:nvCxnSpPr>
        <p:spPr>
          <a:xfrm>
            <a:off x="15307514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F86D2E-CE62-F619-0636-473439FA8040}"/>
              </a:ext>
            </a:extLst>
          </p:cNvPr>
          <p:cNvCxnSpPr>
            <a:cxnSpLocks/>
          </p:cNvCxnSpPr>
          <p:nvPr/>
        </p:nvCxnSpPr>
        <p:spPr>
          <a:xfrm>
            <a:off x="1820114" y="4229100"/>
            <a:ext cx="15715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B703EA1-3762-4B02-F698-B2ABCBB58D85}"/>
              </a:ext>
            </a:extLst>
          </p:cNvPr>
          <p:cNvCxnSpPr>
            <a:cxnSpLocks/>
          </p:cNvCxnSpPr>
          <p:nvPr/>
        </p:nvCxnSpPr>
        <p:spPr>
          <a:xfrm>
            <a:off x="1820114" y="5372100"/>
            <a:ext cx="15715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1E39A6-FF52-2772-F02C-5D02A1697542}"/>
              </a:ext>
            </a:extLst>
          </p:cNvPr>
          <p:cNvCxnSpPr>
            <a:cxnSpLocks/>
          </p:cNvCxnSpPr>
          <p:nvPr/>
        </p:nvCxnSpPr>
        <p:spPr>
          <a:xfrm>
            <a:off x="1820114" y="6591300"/>
            <a:ext cx="15715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82EB708-4C73-C33F-75FE-963C8B2EEA8C}"/>
              </a:ext>
            </a:extLst>
          </p:cNvPr>
          <p:cNvCxnSpPr>
            <a:cxnSpLocks/>
          </p:cNvCxnSpPr>
          <p:nvPr/>
        </p:nvCxnSpPr>
        <p:spPr>
          <a:xfrm>
            <a:off x="1820114" y="7734300"/>
            <a:ext cx="15715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19F3D4F-EEDA-B645-8B8D-883BBEB692E6}"/>
              </a:ext>
            </a:extLst>
          </p:cNvPr>
          <p:cNvCxnSpPr>
            <a:cxnSpLocks/>
          </p:cNvCxnSpPr>
          <p:nvPr/>
        </p:nvCxnSpPr>
        <p:spPr>
          <a:xfrm>
            <a:off x="1820114" y="9105900"/>
            <a:ext cx="157440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FAD9B4D-9AC8-F0F2-AB91-590146893A16}"/>
              </a:ext>
            </a:extLst>
          </p:cNvPr>
          <p:cNvCxnSpPr>
            <a:cxnSpLocks/>
          </p:cNvCxnSpPr>
          <p:nvPr/>
        </p:nvCxnSpPr>
        <p:spPr>
          <a:xfrm>
            <a:off x="1820114" y="10096500"/>
            <a:ext cx="157440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FF312E-2FE3-4045-FEA7-5AD44A753B43}"/>
              </a:ext>
            </a:extLst>
          </p:cNvPr>
          <p:cNvSpPr txBox="1"/>
          <p:nvPr/>
        </p:nvSpPr>
        <p:spPr>
          <a:xfrm>
            <a:off x="8263888" y="5665858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328ABC-6009-E1DB-F90A-8B0F98ACDB64}"/>
              </a:ext>
            </a:extLst>
          </p:cNvPr>
          <p:cNvSpPr txBox="1"/>
          <p:nvPr/>
        </p:nvSpPr>
        <p:spPr>
          <a:xfrm>
            <a:off x="11094629" y="4445286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45F334-BD37-4CA6-B0A1-0BD737283A1B}"/>
              </a:ext>
            </a:extLst>
          </p:cNvPr>
          <p:cNvSpPr txBox="1"/>
          <p:nvPr/>
        </p:nvSpPr>
        <p:spPr>
          <a:xfrm>
            <a:off x="13691689" y="4445286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173A3C-698C-4449-4353-D5BD95E1DA15}"/>
              </a:ext>
            </a:extLst>
          </p:cNvPr>
          <p:cNvCxnSpPr>
            <a:cxnSpLocks/>
          </p:cNvCxnSpPr>
          <p:nvPr/>
        </p:nvCxnSpPr>
        <p:spPr>
          <a:xfrm>
            <a:off x="17535590" y="3314700"/>
            <a:ext cx="0" cy="678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bject 17">
            <a:extLst>
              <a:ext uri="{FF2B5EF4-FFF2-40B4-BE49-F238E27FC236}">
                <a16:creationId xmlns:a16="http://schemas.microsoft.com/office/drawing/2014/main" id="{160CC01C-352B-FC85-951A-30B27D9D475F}"/>
              </a:ext>
            </a:extLst>
          </p:cNvPr>
          <p:cNvSpPr txBox="1"/>
          <p:nvPr/>
        </p:nvSpPr>
        <p:spPr>
          <a:xfrm>
            <a:off x="15088131" y="3477219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홈링</a:t>
            </a:r>
            <a:r>
              <a:rPr lang="en-US" sz="2400" dirty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A3630E-D6AD-C367-CF9F-468807C7BCF3}"/>
              </a:ext>
            </a:extLst>
          </p:cNvPr>
          <p:cNvSpPr txBox="1"/>
          <p:nvPr/>
        </p:nvSpPr>
        <p:spPr>
          <a:xfrm>
            <a:off x="16242550" y="4430623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E66452-5FDA-6C77-9B3B-65DD65FB1296}"/>
              </a:ext>
            </a:extLst>
          </p:cNvPr>
          <p:cNvSpPr txBox="1"/>
          <p:nvPr/>
        </p:nvSpPr>
        <p:spPr>
          <a:xfrm>
            <a:off x="16242550" y="5653627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4ACCAE-6D89-B044-7C2E-B1C464665A93}"/>
              </a:ext>
            </a:extLst>
          </p:cNvPr>
          <p:cNvSpPr txBox="1"/>
          <p:nvPr/>
        </p:nvSpPr>
        <p:spPr>
          <a:xfrm>
            <a:off x="16242550" y="6876631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A82A-CC26-A23F-D894-4D4B8A902838}"/>
              </a:ext>
            </a:extLst>
          </p:cNvPr>
          <p:cNvSpPr txBox="1"/>
          <p:nvPr/>
        </p:nvSpPr>
        <p:spPr>
          <a:xfrm>
            <a:off x="16242550" y="8099635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A747C1-0DDD-4F0F-C8E1-E46B0E86B478}"/>
              </a:ext>
            </a:extLst>
          </p:cNvPr>
          <p:cNvSpPr txBox="1"/>
          <p:nvPr/>
        </p:nvSpPr>
        <p:spPr>
          <a:xfrm>
            <a:off x="16242550" y="9322638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D528E4-BA36-180B-1DB9-FBFEF07F12DA}"/>
              </a:ext>
            </a:extLst>
          </p:cNvPr>
          <p:cNvSpPr txBox="1"/>
          <p:nvPr/>
        </p:nvSpPr>
        <p:spPr>
          <a:xfrm>
            <a:off x="8263888" y="6885058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70AE5E-7A77-6131-5120-6C66A959601D}"/>
              </a:ext>
            </a:extLst>
          </p:cNvPr>
          <p:cNvSpPr txBox="1"/>
          <p:nvPr/>
        </p:nvSpPr>
        <p:spPr>
          <a:xfrm>
            <a:off x="5489752" y="8099635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E8B9A3-769B-D652-5217-1EDD2FC993A4}"/>
              </a:ext>
            </a:extLst>
          </p:cNvPr>
          <p:cNvSpPr txBox="1"/>
          <p:nvPr/>
        </p:nvSpPr>
        <p:spPr>
          <a:xfrm>
            <a:off x="8263888" y="9277244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ED173B-4ECF-550A-8304-89197524402E}"/>
              </a:ext>
            </a:extLst>
          </p:cNvPr>
          <p:cNvSpPr txBox="1"/>
          <p:nvPr/>
        </p:nvSpPr>
        <p:spPr>
          <a:xfrm>
            <a:off x="5489752" y="5621898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B442BB-FBCA-E912-6842-30110573EC56}"/>
              </a:ext>
            </a:extLst>
          </p:cNvPr>
          <p:cNvSpPr txBox="1"/>
          <p:nvPr/>
        </p:nvSpPr>
        <p:spPr>
          <a:xfrm>
            <a:off x="5487335" y="6804157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A3226782-E5AD-3724-478A-F935EBE71090}"/>
              </a:ext>
            </a:extLst>
          </p:cNvPr>
          <p:cNvSpPr txBox="1"/>
          <p:nvPr/>
        </p:nvSpPr>
        <p:spPr>
          <a:xfrm>
            <a:off x="8357619" y="4406594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4B6E7B-A2EF-7F8B-8C3D-FBCA0B07E91D}"/>
              </a:ext>
            </a:extLst>
          </p:cNvPr>
          <p:cNvSpPr txBox="1"/>
          <p:nvPr/>
        </p:nvSpPr>
        <p:spPr>
          <a:xfrm>
            <a:off x="5556859" y="4376182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21D830-8483-6B1D-7538-CFB3F42C9862}"/>
              </a:ext>
            </a:extLst>
          </p:cNvPr>
          <p:cNvSpPr txBox="1"/>
          <p:nvPr/>
        </p:nvSpPr>
        <p:spPr>
          <a:xfrm>
            <a:off x="11147794" y="5561723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E94D48-7CCA-9642-7AAB-B95DEFAA433F}"/>
              </a:ext>
            </a:extLst>
          </p:cNvPr>
          <p:cNvSpPr txBox="1"/>
          <p:nvPr/>
        </p:nvSpPr>
        <p:spPr>
          <a:xfrm>
            <a:off x="11143645" y="6794895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B6F3C7C-BC8F-E04F-E6C7-D044490C14AF}"/>
              </a:ext>
            </a:extLst>
          </p:cNvPr>
          <p:cNvSpPr txBox="1"/>
          <p:nvPr/>
        </p:nvSpPr>
        <p:spPr>
          <a:xfrm>
            <a:off x="11130072" y="7988386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F91FF-832F-0CB4-FD63-05FAB4DAB61B}"/>
              </a:ext>
            </a:extLst>
          </p:cNvPr>
          <p:cNvSpPr txBox="1"/>
          <p:nvPr/>
        </p:nvSpPr>
        <p:spPr>
          <a:xfrm>
            <a:off x="11112350" y="9202485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AE035B-A20F-D83C-C155-FA958EA00116}"/>
              </a:ext>
            </a:extLst>
          </p:cNvPr>
          <p:cNvSpPr txBox="1"/>
          <p:nvPr/>
        </p:nvSpPr>
        <p:spPr>
          <a:xfrm>
            <a:off x="5568235" y="9217149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54797D4-A7DE-090B-60A3-089B3BEBC72D}"/>
              </a:ext>
            </a:extLst>
          </p:cNvPr>
          <p:cNvSpPr txBox="1"/>
          <p:nvPr/>
        </p:nvSpPr>
        <p:spPr>
          <a:xfrm>
            <a:off x="13729249" y="5543566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C8562F-CFF2-F131-D2D0-F252622BD09F}"/>
              </a:ext>
            </a:extLst>
          </p:cNvPr>
          <p:cNvSpPr txBox="1"/>
          <p:nvPr/>
        </p:nvSpPr>
        <p:spPr>
          <a:xfrm>
            <a:off x="13725100" y="6776738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E60C39-68B2-515F-9A8A-0B89CA66F5B7}"/>
              </a:ext>
            </a:extLst>
          </p:cNvPr>
          <p:cNvSpPr txBox="1"/>
          <p:nvPr/>
        </p:nvSpPr>
        <p:spPr>
          <a:xfrm>
            <a:off x="13711527" y="7970229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8AE2B5F-5D1C-6199-E5D8-396B4F7D910C}"/>
              </a:ext>
            </a:extLst>
          </p:cNvPr>
          <p:cNvSpPr txBox="1"/>
          <p:nvPr/>
        </p:nvSpPr>
        <p:spPr>
          <a:xfrm>
            <a:off x="13693805" y="9184328"/>
            <a:ext cx="65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x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D58368-10E0-CB01-06C8-EE6E9791D3FB}"/>
              </a:ext>
            </a:extLst>
          </p:cNvPr>
          <p:cNvSpPr txBox="1"/>
          <p:nvPr/>
        </p:nvSpPr>
        <p:spPr>
          <a:xfrm>
            <a:off x="8262201" y="8092364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네모진 020" panose="02020603020101020101" pitchFamily="18" charset="-127"/>
                <a:ea typeface="210 네모진 020" panose="02020603020101020101" pitchFamily="18" charset="-127"/>
              </a:rPr>
              <a:t>o</a:t>
            </a:r>
            <a:endParaRPr lang="ko-KR" altLang="en-US" sz="4000" dirty="0">
              <a:solidFill>
                <a:schemeClr val="bg1"/>
              </a:solidFill>
              <a:latin typeface="210 네모진 020" panose="02020603020101020101" pitchFamily="18" charset="-127"/>
              <a:ea typeface="210 네모진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74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1D8C63-3A50-62E0-C88B-85C3E733B392}"/>
              </a:ext>
            </a:extLst>
          </p:cNvPr>
          <p:cNvSpPr/>
          <p:nvPr/>
        </p:nvSpPr>
        <p:spPr>
          <a:xfrm>
            <a:off x="-171199" y="-516818"/>
            <a:ext cx="19964400" cy="11668860"/>
          </a:xfrm>
          <a:prstGeom prst="rect">
            <a:avLst/>
          </a:prstGeom>
          <a:solidFill>
            <a:srgbClr val="30C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3229709" y="4384924"/>
            <a:ext cx="11826297" cy="1865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589148" y="8555066"/>
            <a:ext cx="2815578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kern="0" spc="-200" dirty="0">
                <a:solidFill>
                  <a:srgbClr val="F2F2F2"/>
                </a:solidFill>
                <a:latin typeface="NanumSquare ExtraBold" pitchFamily="34" charset="0"/>
                <a:cs typeface="NanumSquare ExtraBold" pitchFamily="34" charset="0"/>
              </a:rPr>
              <a:t>맞춤형 헬스 트리이너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9E381F-D340-39CD-ECB6-76EB49D0B84D}"/>
              </a:ext>
            </a:extLst>
          </p:cNvPr>
          <p:cNvSpPr/>
          <p:nvPr/>
        </p:nvSpPr>
        <p:spPr>
          <a:xfrm>
            <a:off x="247901" y="11383042"/>
            <a:ext cx="19126200" cy="133825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254333" y="1560867"/>
            <a:ext cx="7843071" cy="855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문제점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778804" y="3448811"/>
            <a:ext cx="15779293" cy="722313"/>
            <a:chOff x="3778804" y="3448811"/>
            <a:chExt cx="15779293" cy="722313"/>
          </a:xfrm>
        </p:grpSpPr>
        <p:sp>
          <p:nvSpPr>
            <p:cNvPr id="14" name="Object 14"/>
            <p:cNvSpPr txBox="1"/>
            <p:nvPr/>
          </p:nvSpPr>
          <p:spPr>
            <a:xfrm>
              <a:off x="3778804" y="3448811"/>
              <a:ext cx="2853175" cy="6305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kern="0" spc="-200" dirty="0">
                  <a:solidFill>
                    <a:srgbClr val="30C7A5"/>
                  </a:solidFill>
                  <a:latin typeface="Pretendard" pitchFamily="34" charset="0"/>
                  <a:cs typeface="Pretendard" pitchFamily="34" charset="0"/>
                </a:rPr>
                <a:t>문제 1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509305" y="3463238"/>
              <a:ext cx="1304879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홈트할려고 운동 어플을 다운 받아보면 개개인의 위한  루트가 아닌 정해진 운동 </a:t>
              </a:r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루트을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</a:t>
              </a:r>
            </a:p>
            <a:p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모두가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사용하여 개개인에게 맞는 운동을 할 수 없다. 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750052" y="5142857"/>
            <a:ext cx="15779292" cy="722315"/>
            <a:chOff x="3750052" y="5142857"/>
            <a:chExt cx="15779292" cy="722315"/>
          </a:xfrm>
        </p:grpSpPr>
        <p:sp>
          <p:nvSpPr>
            <p:cNvPr id="20" name="Object 20"/>
            <p:cNvSpPr txBox="1"/>
            <p:nvPr/>
          </p:nvSpPr>
          <p:spPr>
            <a:xfrm>
              <a:off x="3750052" y="5142857"/>
              <a:ext cx="2853175" cy="6305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kern="0" spc="-200" dirty="0">
                  <a:solidFill>
                    <a:srgbClr val="30C7A5"/>
                  </a:solidFill>
                  <a:latin typeface="Pretendard" pitchFamily="34" charset="0"/>
                  <a:cs typeface="Pretendard" pitchFamily="34" charset="0"/>
                </a:rPr>
                <a:t>문제 2</a:t>
              </a:r>
              <a:endParaRPr lang="en-US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480552" y="5157286"/>
              <a:ext cx="1304879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헬스장이나 피트니스 가면 PT를 받아야 개인에게 맞는 운동을 할 수 </a:t>
              </a:r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있는데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</a:t>
              </a:r>
            </a:p>
            <a:p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가격이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너무 비싸다.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3750052" y="6810962"/>
            <a:ext cx="15779292" cy="722305"/>
            <a:chOff x="3750052" y="6810962"/>
            <a:chExt cx="15779292" cy="722305"/>
          </a:xfrm>
        </p:grpSpPr>
        <p:sp>
          <p:nvSpPr>
            <p:cNvPr id="24" name="Object 24"/>
            <p:cNvSpPr txBox="1"/>
            <p:nvPr/>
          </p:nvSpPr>
          <p:spPr>
            <a:xfrm>
              <a:off x="3750052" y="6810962"/>
              <a:ext cx="2853175" cy="6305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kern="0" spc="-200" dirty="0">
                  <a:solidFill>
                    <a:srgbClr val="30C7A5"/>
                  </a:solidFill>
                  <a:latin typeface="Pretendard" pitchFamily="34" charset="0"/>
                  <a:cs typeface="Pretendard" pitchFamily="34" charset="0"/>
                </a:rPr>
                <a:t>문제 3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480552" y="6825381"/>
              <a:ext cx="1304879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운동이 주된 종목이 아닌 일반 사람들은 혼자 할려고 </a:t>
              </a:r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하더라도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</a:t>
              </a:r>
            </a:p>
            <a:p>
              <a:r>
                <a:rPr lang="en-US" sz="2000" kern="0" spc="-1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헬스장에서나</a:t>
              </a:r>
              <a:r>
                <a:rPr lang="en-US" sz="2000" kern="0" spc="-1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 집에서나 뭐 해야하는지 잘 모른다.</a:t>
              </a:r>
              <a:endParaRPr lang="en-US" dirty="0"/>
            </a:p>
          </p:txBody>
        </p:sp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5A0175DB-7161-ECB1-DEAD-34DECF17BA11}"/>
              </a:ext>
            </a:extLst>
          </p:cNvPr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950033C8-5B7E-E741-6B7B-54CDF2E8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CDD9AF3A-864B-7974-EA33-4A75B6FBE98B}"/>
              </a:ext>
            </a:extLst>
          </p:cNvPr>
          <p:cNvGrpSpPr/>
          <p:nvPr/>
        </p:nvGrpSpPr>
        <p:grpSpPr>
          <a:xfrm>
            <a:off x="264460" y="3678871"/>
            <a:ext cx="2849500" cy="663338"/>
            <a:chOff x="264461" y="4382791"/>
            <a:chExt cx="2849500" cy="663338"/>
          </a:xfrm>
        </p:grpSpPr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F3D11DD0-B050-CCED-59A9-578388095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4382791"/>
              <a:ext cx="2849500" cy="663338"/>
            </a:xfrm>
            <a:prstGeom prst="rect">
              <a:avLst/>
            </a:prstGeom>
          </p:spPr>
        </p:pic>
      </p:grpSp>
      <p:sp>
        <p:nvSpPr>
          <p:cNvPr id="47" name="Object 19">
            <a:extLst>
              <a:ext uri="{FF2B5EF4-FFF2-40B4-BE49-F238E27FC236}">
                <a16:creationId xmlns:a16="http://schemas.microsoft.com/office/drawing/2014/main" id="{FCF84F0D-7AB5-9DC1-70E8-77F830A163E1}"/>
              </a:ext>
            </a:extLst>
          </p:cNvPr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4F58F629-7EDB-C841-2EBF-ED57FD762D08}"/>
              </a:ext>
            </a:extLst>
          </p:cNvPr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49" name="Object 21">
            <a:extLst>
              <a:ext uri="{FF2B5EF4-FFF2-40B4-BE49-F238E27FC236}">
                <a16:creationId xmlns:a16="http://schemas.microsoft.com/office/drawing/2014/main" id="{2F33EB85-422B-0A01-7A54-7CAC6D97FAB8}"/>
              </a:ext>
            </a:extLst>
          </p:cNvPr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50" name="Object 22">
            <a:extLst>
              <a:ext uri="{FF2B5EF4-FFF2-40B4-BE49-F238E27FC236}">
                <a16:creationId xmlns:a16="http://schemas.microsoft.com/office/drawing/2014/main" id="{29BB196D-38D0-B082-D401-E05ADBD42847}"/>
              </a:ext>
            </a:extLst>
          </p:cNvPr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51" name="Object 18">
            <a:extLst>
              <a:ext uri="{FF2B5EF4-FFF2-40B4-BE49-F238E27FC236}">
                <a16:creationId xmlns:a16="http://schemas.microsoft.com/office/drawing/2014/main" id="{52D85A82-FFB5-FCB5-22EF-2E69F3402E7D}"/>
              </a:ext>
            </a:extLst>
          </p:cNvPr>
          <p:cNvSpPr txBox="1"/>
          <p:nvPr/>
        </p:nvSpPr>
        <p:spPr>
          <a:xfrm>
            <a:off x="56729" y="6634619"/>
            <a:ext cx="349296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altLang="ko-KR" sz="2000" dirty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4333" y="1560867"/>
            <a:ext cx="7843071" cy="84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4382791"/>
            <a:ext cx="2849500" cy="663338"/>
            <a:chOff x="264461" y="4382791"/>
            <a:chExt cx="2849500" cy="66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4382791"/>
              <a:ext cx="2849500" cy="66333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3CBDEA-2204-158E-6F57-E2CFB3A0962A}"/>
              </a:ext>
            </a:extLst>
          </p:cNvPr>
          <p:cNvGrpSpPr/>
          <p:nvPr/>
        </p:nvGrpSpPr>
        <p:grpSpPr>
          <a:xfrm>
            <a:off x="4083893" y="3576026"/>
            <a:ext cx="6275795" cy="5344355"/>
            <a:chOff x="4025762" y="3621841"/>
            <a:chExt cx="6275795" cy="53443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31888" y="3621841"/>
              <a:ext cx="6269669" cy="4209070"/>
              <a:chOff x="4062014" y="3592951"/>
              <a:chExt cx="6269669" cy="420907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62014" y="3592951"/>
                <a:ext cx="6269669" cy="420907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25762" y="8124747"/>
              <a:ext cx="6247120" cy="841449"/>
              <a:chOff x="4025762" y="8124747"/>
              <a:chExt cx="6247120" cy="84144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025762" y="8124747"/>
                <a:ext cx="6247120" cy="841449"/>
                <a:chOff x="4025762" y="8124747"/>
                <a:chExt cx="6247120" cy="8414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025762" y="8124747"/>
                  <a:ext cx="6247120" cy="841449"/>
                </a:xfrm>
                <a:prstGeom prst="rect">
                  <a:avLst/>
                </a:prstGeom>
              </p:spPr>
            </p:pic>
          </p:grpSp>
          <p:sp>
            <p:nvSpPr>
              <p:cNvPr id="16" name="Object 16"/>
              <p:cNvSpPr txBox="1"/>
              <p:nvPr/>
            </p:nvSpPr>
            <p:spPr>
              <a:xfrm>
                <a:off x="2820814" y="8272783"/>
                <a:ext cx="8691818" cy="8472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100" kern="0" spc="-200" dirty="0">
                    <a:solidFill>
                      <a:srgbClr val="FFFFFF"/>
                    </a:solidFill>
                    <a:latin typeface="Pretendard" pitchFamily="34" charset="0"/>
                    <a:cs typeface="Pretendard" pitchFamily="34" charset="0"/>
                  </a:rPr>
                  <a:t>피트니스 이용 나이대 비율</a:t>
                </a:r>
                <a:endParaRPr lang="en-US" dirty="0"/>
              </a:p>
            </p:txBody>
          </p:sp>
        </p:grpSp>
      </p:grpSp>
      <p:sp>
        <p:nvSpPr>
          <p:cNvPr id="18" name="Object 18"/>
          <p:cNvSpPr txBox="1"/>
          <p:nvPr/>
        </p:nvSpPr>
        <p:spPr>
          <a:xfrm>
            <a:off x="4254333" y="2215619"/>
            <a:ext cx="18436630" cy="1066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피트니스를 자주 이용하던 50대들 중 가격이 부담 스러웠던 고객 , 전문가 없이 혼자 운동하는것에 한계를 느낀 고객</a:t>
            </a:r>
          </a:p>
          <a:p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163ADD-A037-5510-CF77-505DA52B312E}"/>
              </a:ext>
            </a:extLst>
          </p:cNvPr>
          <p:cNvGrpSpPr/>
          <p:nvPr/>
        </p:nvGrpSpPr>
        <p:grpSpPr>
          <a:xfrm>
            <a:off x="10591800" y="3571214"/>
            <a:ext cx="6285276" cy="5390170"/>
            <a:chOff x="11367776" y="3576026"/>
            <a:chExt cx="6285276" cy="53901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67776" y="3576026"/>
              <a:ext cx="6196387" cy="4109327"/>
              <a:chOff x="11367776" y="3576026"/>
              <a:chExt cx="6196387" cy="41093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67776" y="3576026"/>
                <a:ext cx="6196387" cy="41093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05932" y="8124747"/>
              <a:ext cx="6247120" cy="841449"/>
              <a:chOff x="11405932" y="8124747"/>
              <a:chExt cx="6247120" cy="84144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405932" y="8124747"/>
                <a:ext cx="6247120" cy="841449"/>
                <a:chOff x="11405932" y="8124747"/>
                <a:chExt cx="6247120" cy="84144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405932" y="8124747"/>
                  <a:ext cx="6247120" cy="841449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31"/>
              <p:cNvSpPr txBox="1"/>
              <p:nvPr/>
            </p:nvSpPr>
            <p:spPr>
              <a:xfrm>
                <a:off x="10200983" y="8272781"/>
                <a:ext cx="8691818" cy="859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100" kern="0" spc="-200" dirty="0">
                    <a:solidFill>
                      <a:srgbClr val="FFFFFF"/>
                    </a:solidFill>
                    <a:latin typeface="Pretendard" pitchFamily="34" charset="0"/>
                    <a:cs typeface="Pretendard" pitchFamily="34" charset="0"/>
                  </a:rPr>
                  <a:t>홈트에 대한 생각</a:t>
                </a:r>
                <a:endParaRPr lang="en-US" dirty="0"/>
              </a:p>
            </p:txBody>
          </p:sp>
        </p:grpSp>
      </p:grpSp>
      <p:sp>
        <p:nvSpPr>
          <p:cNvPr id="26" name="Object 17">
            <a:extLst>
              <a:ext uri="{FF2B5EF4-FFF2-40B4-BE49-F238E27FC236}">
                <a16:creationId xmlns:a16="http://schemas.microsoft.com/office/drawing/2014/main" id="{DD4B6638-8490-1DF9-197E-606545633E96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F35E1BD3-65BA-CA1D-8F49-150883F3ED78}"/>
              </a:ext>
            </a:extLst>
          </p:cNvPr>
          <p:cNvSpPr txBox="1"/>
          <p:nvPr/>
        </p:nvSpPr>
        <p:spPr>
          <a:xfrm>
            <a:off x="56729" y="6634619"/>
            <a:ext cx="349296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altLang="ko-KR" sz="2000" dirty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116124"/>
            <a:ext cx="2849500" cy="663338"/>
            <a:chOff x="264461" y="511612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5116124"/>
              <a:ext cx="2849500" cy="6633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54333" y="1560867"/>
            <a:ext cx="7843071" cy="9219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963962" y="4609524"/>
            <a:ext cx="11585828" cy="8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너의 체형에 맞는 운동 내가 알려줄게-! 홈트 도우미 홈링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362200" y="5610038"/>
            <a:ext cx="14985714" cy="634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홈트에 대해 어렵게 생각하는 분들을 위주로 체형에 맞는 서비스를 제공해주는다는것을 강조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0C3BE21-4D6D-C3F4-52B1-9B66376390AB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BE7D566C-CA44-3071-9087-0AA6F09BB222}"/>
              </a:ext>
            </a:extLst>
          </p:cNvPr>
          <p:cNvSpPr txBox="1"/>
          <p:nvPr/>
        </p:nvSpPr>
        <p:spPr>
          <a:xfrm>
            <a:off x="56729" y="6634619"/>
            <a:ext cx="349296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altLang="ko-KR" sz="2000" dirty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5849457"/>
            <a:ext cx="2849500" cy="663338"/>
            <a:chOff x="264461" y="5849457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5849457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5275734" y="4579759"/>
            <a:ext cx="99822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200" dirty="0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체형을 제공한 앱 틀에 맞춰 찍은후 자신이 원하는 </a:t>
            </a:r>
            <a:r>
              <a:rPr lang="en-US" sz="2800" b="1" kern="0" spc="-200" dirty="0" err="1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부위를</a:t>
            </a:r>
            <a:r>
              <a:rPr lang="en-US" sz="2800" b="1" kern="0" spc="-200" dirty="0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800" b="1" kern="0" spc="-200" dirty="0" err="1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선택했을때</a:t>
            </a:r>
            <a:endParaRPr lang="en-US" sz="2800" b="1" kern="0" spc="-200" dirty="0">
              <a:solidFill>
                <a:srgbClr val="30C7A5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r>
              <a:rPr lang="en-US" sz="2800" b="1" kern="0" spc="-200" dirty="0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  </a:t>
            </a:r>
          </a:p>
          <a:p>
            <a:pPr algn="ctr"/>
            <a:r>
              <a:rPr lang="en-US" sz="2800" b="1" kern="0" spc="-200" dirty="0">
                <a:solidFill>
                  <a:srgbClr val="30C7A5"/>
                </a:solidFill>
                <a:latin typeface="Pretendard" pitchFamily="34" charset="0"/>
                <a:cs typeface="Pretendard" pitchFamily="34" charset="0"/>
              </a:rPr>
              <a:t>원하는 모습과 목표 무게에 맞게 운동을 추천 해준다</a:t>
            </a:r>
            <a:endParaRPr lang="en-US" sz="2800" dirty="0"/>
          </a:p>
        </p:txBody>
      </p:sp>
      <p:sp>
        <p:nvSpPr>
          <p:cNvPr id="15" name="Object 15"/>
          <p:cNvSpPr txBox="1"/>
          <p:nvPr/>
        </p:nvSpPr>
        <p:spPr>
          <a:xfrm>
            <a:off x="4254333" y="1560867"/>
            <a:ext cx="7843071" cy="864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BDB9FAC-0995-F059-FCC0-38EB530F3235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BB3D50C7-1A24-4514-CD54-9B3D88E4440E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altLang="ko-KR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889767" y="-1714500"/>
            <a:ext cx="25084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869165" y="-1714500"/>
            <a:ext cx="254966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C53CFA4B-80E4-8260-AF50-41B122EF3DA3}"/>
              </a:ext>
            </a:extLst>
          </p:cNvPr>
          <p:cNvSpPr txBox="1"/>
          <p:nvPr/>
        </p:nvSpPr>
        <p:spPr>
          <a:xfrm>
            <a:off x="7834512" y="-1714500"/>
            <a:ext cx="26189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2EDAFA7D-BFC6-655A-7E2A-7C31A27DD708}"/>
              </a:ext>
            </a:extLst>
          </p:cNvPr>
          <p:cNvSpPr txBox="1"/>
          <p:nvPr/>
        </p:nvSpPr>
        <p:spPr>
          <a:xfrm>
            <a:off x="7746314" y="-1714500"/>
            <a:ext cx="27953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Nike Training club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B174486E-6888-B20D-B094-AEFED12A8990}"/>
              </a:ext>
            </a:extLst>
          </p:cNvPr>
          <p:cNvSpPr txBox="1"/>
          <p:nvPr/>
        </p:nvSpPr>
        <p:spPr>
          <a:xfrm>
            <a:off x="7889767" y="-1714500"/>
            <a:ext cx="25084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8BBDF91-5DBC-BA50-107B-4F9D22E9DB7E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4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98BCFDA7-3A3F-3A06-2DEF-B5F1EB9161B0}"/>
              </a:ext>
            </a:extLst>
          </p:cNvPr>
          <p:cNvSpPr txBox="1"/>
          <p:nvPr/>
        </p:nvSpPr>
        <p:spPr>
          <a:xfrm>
            <a:off x="4495800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E48560A9-9226-EAC1-8903-74ACE806FA1B}"/>
              </a:ext>
            </a:extLst>
          </p:cNvPr>
          <p:cNvSpPr txBox="1"/>
          <p:nvPr/>
        </p:nvSpPr>
        <p:spPr>
          <a:xfrm>
            <a:off x="9930158" y="3162300"/>
            <a:ext cx="2549668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3D5F6AD7-1691-9B64-99D3-68F55AA9C413}"/>
              </a:ext>
            </a:extLst>
          </p:cNvPr>
          <p:cNvSpPr txBox="1"/>
          <p:nvPr/>
        </p:nvSpPr>
        <p:spPr>
          <a:xfrm>
            <a:off x="12688540" y="3162300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334DDB28-4942-BB5F-C8E1-17B8FE9A8C18}"/>
              </a:ext>
            </a:extLst>
          </p:cNvPr>
          <p:cNvSpPr txBox="1"/>
          <p:nvPr/>
        </p:nvSpPr>
        <p:spPr>
          <a:xfrm>
            <a:off x="7212979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EDC4F-E182-83F1-D8CF-6BFB7E38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13" y="4361259"/>
            <a:ext cx="2375404" cy="5014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7D4975-9683-A1C0-433A-6759BF1F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56" y="4361259"/>
            <a:ext cx="2375404" cy="5014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E9C19C-DDA8-AEAA-368B-BDBD430D5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5295" y="4342209"/>
            <a:ext cx="2375405" cy="5014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97B115-6F2B-CC66-EA04-6D0F434C4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0835" y="4360943"/>
            <a:ext cx="2369075" cy="4977274"/>
          </a:xfrm>
          <a:prstGeom prst="rect">
            <a:avLst/>
          </a:prstGeom>
        </p:spPr>
      </p:pic>
      <p:sp>
        <p:nvSpPr>
          <p:cNvPr id="26" name="Object 14">
            <a:extLst>
              <a:ext uri="{FF2B5EF4-FFF2-40B4-BE49-F238E27FC236}">
                <a16:creationId xmlns:a16="http://schemas.microsoft.com/office/drawing/2014/main" id="{2C6D95AE-5052-4BEB-18C2-10E0001DDC9B}"/>
              </a:ext>
            </a:extLst>
          </p:cNvPr>
          <p:cNvSpPr txBox="1"/>
          <p:nvPr/>
        </p:nvSpPr>
        <p:spPr>
          <a:xfrm>
            <a:off x="4495800" y="3162300"/>
            <a:ext cx="2508465" cy="55399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3000" b="1" dirty="0">
                <a:solidFill>
                  <a:srgbClr val="30C7A5"/>
                </a:solidFill>
              </a:rPr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7270E1B1-505E-35D9-EFF9-309D3817D8DD}"/>
              </a:ext>
            </a:extLst>
          </p:cNvPr>
          <p:cNvSpPr txBox="1"/>
          <p:nvPr/>
        </p:nvSpPr>
        <p:spPr>
          <a:xfrm>
            <a:off x="9930158" y="3162300"/>
            <a:ext cx="2549668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1BD4DCFE-053E-1678-3137-8F32E42E6425}"/>
              </a:ext>
            </a:extLst>
          </p:cNvPr>
          <p:cNvSpPr txBox="1"/>
          <p:nvPr/>
        </p:nvSpPr>
        <p:spPr>
          <a:xfrm>
            <a:off x="12688540" y="3162300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3E8D74D1-A520-72AB-C5ED-AFDD6976F965}"/>
              </a:ext>
            </a:extLst>
          </p:cNvPr>
          <p:cNvSpPr txBox="1"/>
          <p:nvPr/>
        </p:nvSpPr>
        <p:spPr>
          <a:xfrm>
            <a:off x="7212979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5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439934"/>
            <a:ext cx="2849500" cy="663338"/>
            <a:chOff x="264461" y="643993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439934"/>
              <a:ext cx="2849500" cy="6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05" y="38131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7205" y="4542724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고객 세그먼트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7205" y="5272257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가치 제안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7205" y="6001790"/>
            <a:ext cx="3492964" cy="529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솔루션</a:t>
            </a:r>
            <a:endParaRPr lang="en-US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C0336E-CE49-1367-C637-1F0F762B2C27}"/>
              </a:ext>
            </a:extLst>
          </p:cNvPr>
          <p:cNvSpPr txBox="1"/>
          <p:nvPr/>
        </p:nvSpPr>
        <p:spPr>
          <a:xfrm>
            <a:off x="14706601" y="804080"/>
            <a:ext cx="28576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595959"/>
                </a:solidFill>
                <a:latin typeface="NanumSquare ExtraBold" pitchFamily="34" charset="0"/>
                <a:cs typeface="NanumSquare ExtraBold" pitchFamily="34" charset="0"/>
              </a:rPr>
              <a:t>맞춤형 헬스 트레이너</a:t>
            </a:r>
            <a:endParaRPr lang="en-US" dirty="0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19D845D-38FB-04E7-779E-12E5D91E7DAC}"/>
              </a:ext>
            </a:extLst>
          </p:cNvPr>
          <p:cNvSpPr txBox="1"/>
          <p:nvPr/>
        </p:nvSpPr>
        <p:spPr>
          <a:xfrm>
            <a:off x="56729" y="6634619"/>
            <a:ext cx="34929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E79057A8-E90D-2EDF-DA76-FCBC8DAAB75B}"/>
              </a:ext>
            </a:extLst>
          </p:cNvPr>
          <p:cNvSpPr txBox="1"/>
          <p:nvPr/>
        </p:nvSpPr>
        <p:spPr>
          <a:xfrm>
            <a:off x="4254333" y="1560867"/>
            <a:ext cx="78430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경쟁사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F4DBBD-AAC3-25BE-6CB7-5F98DEA2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73" y="4354518"/>
            <a:ext cx="2426925" cy="51235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D26E1-DA1E-C887-9E72-1DDF806C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558" y="4322252"/>
            <a:ext cx="2470385" cy="5215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E6A89-361B-1051-1F1E-720B541D1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002" y="4295038"/>
            <a:ext cx="2483275" cy="52424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14E69C-9EAB-0EA7-2508-704998481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5337" y="4265849"/>
            <a:ext cx="2475540" cy="5226142"/>
          </a:xfrm>
          <a:prstGeom prst="rect">
            <a:avLst/>
          </a:prstGeom>
        </p:spPr>
      </p:pic>
      <p:sp>
        <p:nvSpPr>
          <p:cNvPr id="28" name="Object 14">
            <a:extLst>
              <a:ext uri="{FF2B5EF4-FFF2-40B4-BE49-F238E27FC236}">
                <a16:creationId xmlns:a16="http://schemas.microsoft.com/office/drawing/2014/main" id="{FF1281F0-3DE5-1466-AFFE-C5198F23074F}"/>
              </a:ext>
            </a:extLst>
          </p:cNvPr>
          <p:cNvSpPr txBox="1"/>
          <p:nvPr/>
        </p:nvSpPr>
        <p:spPr>
          <a:xfrm>
            <a:off x="4495800" y="3162300"/>
            <a:ext cx="2508465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Plan fit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49CE02C3-EF3A-785E-5757-B926C5621FCC}"/>
              </a:ext>
            </a:extLst>
          </p:cNvPr>
          <p:cNvSpPr txBox="1"/>
          <p:nvPr/>
        </p:nvSpPr>
        <p:spPr>
          <a:xfrm>
            <a:off x="9930158" y="3162300"/>
            <a:ext cx="2549668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사이즈잇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21CDC619-C96C-CCD2-489A-F04ABE55EB0A}"/>
              </a:ext>
            </a:extLst>
          </p:cNvPr>
          <p:cNvSpPr txBox="1"/>
          <p:nvPr/>
        </p:nvSpPr>
        <p:spPr>
          <a:xfrm>
            <a:off x="12688540" y="3162300"/>
            <a:ext cx="2618974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en-US" altLang="ko-KR" sz="2400" dirty="0"/>
              <a:t> Noon Body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E7292E55-6134-0D3B-C14D-B7E0A679B401}"/>
              </a:ext>
            </a:extLst>
          </p:cNvPr>
          <p:cNvSpPr txBox="1"/>
          <p:nvPr/>
        </p:nvSpPr>
        <p:spPr>
          <a:xfrm>
            <a:off x="7212979" y="3162300"/>
            <a:ext cx="2508465" cy="55399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"</a:t>
            </a:r>
            <a:r>
              <a:rPr lang="ko-KR" altLang="en-US" sz="2400" dirty="0"/>
              <a:t> </a:t>
            </a:r>
            <a:r>
              <a:rPr lang="ko-KR" altLang="en-US" sz="3000" b="1" dirty="0" err="1">
                <a:solidFill>
                  <a:srgbClr val="30C7A5"/>
                </a:solidFill>
              </a:rPr>
              <a:t>어댑핏</a:t>
            </a:r>
            <a:r>
              <a:rPr lang="ko-KR" alt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9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425</Words>
  <Application>Microsoft Office PowerPoint</Application>
  <PresentationFormat>사용자 지정</PresentationFormat>
  <Paragraphs>156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210 네모진 020</vt:lpstr>
      <vt:lpstr>NanumSquare ExtraBold</vt:lpstr>
      <vt:lpstr>Noto Sans CJK KR Regular</vt:lpstr>
      <vt:lpstr>Pretendard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10320</cp:lastModifiedBy>
  <cp:revision>11</cp:revision>
  <dcterms:created xsi:type="dcterms:W3CDTF">2022-07-26T04:03:13Z</dcterms:created>
  <dcterms:modified xsi:type="dcterms:W3CDTF">2022-07-26T08:04:14Z</dcterms:modified>
</cp:coreProperties>
</file>